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3" r:id="rId6"/>
    <p:sldId id="262" r:id="rId7"/>
    <p:sldId id="267" r:id="rId8"/>
    <p:sldId id="264" r:id="rId9"/>
    <p:sldId id="268" r:id="rId10"/>
    <p:sldId id="269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3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A9364F9-F2FD-4084-AB18-56C2AA622CB4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7C99455-96E1-436B-8D0E-B73F1FC4205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427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64F9-F2FD-4084-AB18-56C2AA622CB4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99455-96E1-436B-8D0E-B73F1FC420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889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64F9-F2FD-4084-AB18-56C2AA622CB4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99455-96E1-436B-8D0E-B73F1FC4205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953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64F9-F2FD-4084-AB18-56C2AA622CB4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99455-96E1-436B-8D0E-B73F1FC4205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184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64F9-F2FD-4084-AB18-56C2AA622CB4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99455-96E1-436B-8D0E-B73F1FC420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271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64F9-F2FD-4084-AB18-56C2AA622CB4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99455-96E1-436B-8D0E-B73F1FC4205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08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64F9-F2FD-4084-AB18-56C2AA622CB4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99455-96E1-436B-8D0E-B73F1FC4205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637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64F9-F2FD-4084-AB18-56C2AA622CB4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99455-96E1-436B-8D0E-B73F1FC4205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074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64F9-F2FD-4084-AB18-56C2AA622CB4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99455-96E1-436B-8D0E-B73F1FC4205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076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64F9-F2FD-4084-AB18-56C2AA622CB4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99455-96E1-436B-8D0E-B73F1FC420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67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64F9-F2FD-4084-AB18-56C2AA622CB4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99455-96E1-436B-8D0E-B73F1FC4205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982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64F9-F2FD-4084-AB18-56C2AA622CB4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99455-96E1-436B-8D0E-B73F1FC420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548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64F9-F2FD-4084-AB18-56C2AA622CB4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99455-96E1-436B-8D0E-B73F1FC42054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87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64F9-F2FD-4084-AB18-56C2AA622CB4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99455-96E1-436B-8D0E-B73F1FC4205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582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64F9-F2FD-4084-AB18-56C2AA622CB4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99455-96E1-436B-8D0E-B73F1FC420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910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64F9-F2FD-4084-AB18-56C2AA622CB4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99455-96E1-436B-8D0E-B73F1FC4205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824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64F9-F2FD-4084-AB18-56C2AA622CB4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99455-96E1-436B-8D0E-B73F1FC420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9230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A9364F9-F2FD-4084-AB18-56C2AA622CB4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7C99455-96E1-436B-8D0E-B73F1FC420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8955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EE233-3F0A-4587-30DA-10BCB5DB31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29926C-62E5-B0A2-DAB1-C9CAEC390E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6"/>
            <a:ext cx="6960560" cy="15872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USING OPENCV     </a:t>
            </a:r>
          </a:p>
          <a:p>
            <a:r>
              <a:rPr lang="en-US" dirty="0"/>
              <a:t>                                    -</a:t>
            </a:r>
            <a:r>
              <a:rPr lang="en-US" b="1" dirty="0"/>
              <a:t>by</a:t>
            </a:r>
          </a:p>
          <a:p>
            <a:r>
              <a:rPr lang="en-US" dirty="0"/>
              <a:t>                                                    </a:t>
            </a:r>
            <a:r>
              <a:rPr lang="en-US" dirty="0" err="1"/>
              <a:t>D.Ram</a:t>
            </a:r>
            <a:r>
              <a:rPr lang="en-US" dirty="0"/>
              <a:t> prasad</a:t>
            </a:r>
          </a:p>
          <a:p>
            <a:r>
              <a:rPr lang="en-US" dirty="0"/>
              <a:t>       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7BF09-5776-6BE9-95DC-4C62E6349E51}"/>
              </a:ext>
            </a:extLst>
          </p:cNvPr>
          <p:cNvSpPr txBox="1"/>
          <p:nvPr/>
        </p:nvSpPr>
        <p:spPr>
          <a:xfrm>
            <a:off x="2600864" y="4175987"/>
            <a:ext cx="21867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-</a:t>
            </a:r>
            <a:r>
              <a:rPr lang="en-US" b="1" dirty="0"/>
              <a:t>Supervision by</a:t>
            </a:r>
          </a:p>
          <a:p>
            <a:r>
              <a:rPr lang="en-US" dirty="0" err="1"/>
              <a:t>Dr.AFREEN</a:t>
            </a:r>
            <a:r>
              <a:rPr lang="en-US" dirty="0"/>
              <a:t> BANU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ED4A8-7EA2-69AE-1416-36392C103F76}"/>
              </a:ext>
            </a:extLst>
          </p:cNvPr>
          <p:cNvSpPr txBox="1"/>
          <p:nvPr/>
        </p:nvSpPr>
        <p:spPr>
          <a:xfrm>
            <a:off x="7000335" y="4719451"/>
            <a:ext cx="6116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192225088</a:t>
            </a:r>
          </a:p>
        </p:txBody>
      </p:sp>
    </p:spTree>
    <p:extLst>
      <p:ext uri="{BB962C8B-B14F-4D97-AF65-F5344CB8AC3E}">
        <p14:creationId xmlns:p14="http://schemas.microsoft.com/office/powerpoint/2010/main" val="53438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AE1417-5A48-93C8-751B-29F387AF4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7" y="610652"/>
            <a:ext cx="3775050" cy="2737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83354F-B49E-5784-F5B6-0D5BCC26D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50" y="1698146"/>
            <a:ext cx="4789672" cy="3125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DDEA50-2B7D-33BE-A5E3-414ABFBF8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7" y="3399814"/>
            <a:ext cx="3775050" cy="284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97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7D8E69-8574-3634-4CAE-FB98A4A86789}"/>
              </a:ext>
            </a:extLst>
          </p:cNvPr>
          <p:cNvSpPr txBox="1"/>
          <p:nvPr/>
        </p:nvSpPr>
        <p:spPr>
          <a:xfrm>
            <a:off x="3472132" y="2666364"/>
            <a:ext cx="61161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7200" b="1" i="0" dirty="0">
                <a:solidFill>
                  <a:srgbClr val="1D1D1D"/>
                </a:solidFill>
                <a:effectLst/>
                <a:latin typeface="Euclidcirculara"/>
              </a:rPr>
              <a:t>THANK YOU</a:t>
            </a:r>
            <a:endParaRPr lang="en-IN" sz="7200" b="1" i="0" dirty="0">
              <a:solidFill>
                <a:srgbClr val="1D1D1D"/>
              </a:solidFill>
              <a:effectLst/>
              <a:latin typeface="Euclidcirculara"/>
            </a:endParaRPr>
          </a:p>
        </p:txBody>
      </p:sp>
    </p:spTree>
    <p:extLst>
      <p:ext uri="{BB962C8B-B14F-4D97-AF65-F5344CB8AC3E}">
        <p14:creationId xmlns:p14="http://schemas.microsoft.com/office/powerpoint/2010/main" val="2169156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40DF8-F606-A61A-7BD9-8B9038C9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496BEA-F0FE-6093-2440-BB92B68FC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841" y="2764498"/>
            <a:ext cx="4162774" cy="240272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914E4E-C25B-AE26-7370-60AE25286AC4}"/>
              </a:ext>
            </a:extLst>
          </p:cNvPr>
          <p:cNvSpPr txBox="1"/>
          <p:nvPr/>
        </p:nvSpPr>
        <p:spPr>
          <a:xfrm>
            <a:off x="1151626" y="2882025"/>
            <a:ext cx="61161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IN" i="0" dirty="0">
              <a:effectLst/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i="0" dirty="0">
                <a:effectLst/>
                <a:latin typeface="Google Sans"/>
              </a:rPr>
              <a:t>Classify object type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i="0" dirty="0">
                <a:effectLst/>
                <a:latin typeface="Google Sans"/>
              </a:rPr>
              <a:t>Locate and identify objects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i="0" dirty="0">
                <a:effectLst/>
                <a:latin typeface="Google Sans"/>
              </a:rPr>
              <a:t>Achieve high accuracy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i="0" dirty="0">
                <a:effectLst/>
                <a:latin typeface="Google Sans"/>
              </a:rPr>
              <a:t>Ensure real-time performance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Google Sans"/>
              </a:rPr>
              <a:t>Applications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9091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83CB-25B9-0E41-148E-5E372645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Aptos" panose="020B0004020202020204" pitchFamily="34" charset="0"/>
              </a:rPr>
              <a:t> This is the core objective, aiming to find specific objects within an image or video frame.</a:t>
            </a:r>
            <a:endParaRPr lang="en-IN" dirty="0">
              <a:latin typeface="Aptos" panose="020B0004020202020204" pitchFamily="34" charset="0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468BED3-A8DD-EFDE-EDDA-FE6C2FBAB2B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7" b="252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0782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DA1FBF-7221-C9F4-86A0-22D747284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662" y="1413335"/>
            <a:ext cx="6639613" cy="40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3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CABF5B-004A-8A88-427F-B3FD99254C11}"/>
              </a:ext>
            </a:extLst>
          </p:cNvPr>
          <p:cNvSpPr txBox="1"/>
          <p:nvPr/>
        </p:nvSpPr>
        <p:spPr>
          <a:xfrm>
            <a:off x="1138686" y="799244"/>
            <a:ext cx="10308566" cy="761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MACHINE LEARNING VS DEEP LEARNING</a:t>
            </a:r>
            <a:endParaRPr lang="en-IN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8DFE19-13E7-46D4-7EB0-B384053638F4}"/>
              </a:ext>
            </a:extLst>
          </p:cNvPr>
          <p:cNvSpPr txBox="1"/>
          <p:nvPr/>
        </p:nvSpPr>
        <p:spPr>
          <a:xfrm>
            <a:off x="1174629" y="1915910"/>
            <a:ext cx="98427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solidFill>
                  <a:srgbClr val="FF0000"/>
                </a:solidFill>
              </a:rPr>
              <a:t>Machine Learning in Computer Vision: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/>
              <a:t>Methodology: </a:t>
            </a:r>
            <a:r>
              <a:rPr lang="en-IN" dirty="0"/>
              <a:t>Relies on statistical models and algorithms for image analysis.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/>
              <a:t>Feature Extraction:</a:t>
            </a:r>
            <a:r>
              <a:rPr lang="en-IN" dirty="0"/>
              <a:t> Requires manual feature engineering for pattern recognition.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/>
              <a:t>Complexity:</a:t>
            </a:r>
            <a:r>
              <a:rPr lang="en-IN" dirty="0"/>
              <a:t> Limited complexity in handling intricate image structures and patterns.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/>
              <a:t>Applications:</a:t>
            </a:r>
            <a:r>
              <a:rPr lang="en-IN" dirty="0"/>
              <a:t> Suitable for simpler tasks like basic image recognition and classification.</a:t>
            </a:r>
          </a:p>
          <a:p>
            <a:pPr algn="just"/>
            <a:endParaRPr lang="en-IN" dirty="0"/>
          </a:p>
          <a:p>
            <a:pPr algn="just"/>
            <a:r>
              <a:rPr lang="en-IN" b="1" dirty="0">
                <a:solidFill>
                  <a:srgbClr val="FF0000"/>
                </a:solidFill>
              </a:rPr>
              <a:t>Deep Learning in Computer Vision: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/>
              <a:t>Methodology: </a:t>
            </a:r>
            <a:r>
              <a:rPr lang="en-IN" dirty="0"/>
              <a:t>Utilizes deep neural networks for end-to-end image understanding.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b="1" dirty="0"/>
              <a:t>Feature Extraction: </a:t>
            </a:r>
            <a:r>
              <a:rPr lang="en-IN" dirty="0"/>
              <a:t>Automatically learns complex features, reducing the need for manual engineering.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/>
              <a:t>Complexity</a:t>
            </a:r>
            <a:r>
              <a:rPr lang="en-IN" dirty="0"/>
              <a:t>: Handles intricate patterns and hierarchical representations, excelling in complex tasks.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b="1" dirty="0"/>
              <a:t>Applications: </a:t>
            </a:r>
            <a:r>
              <a:rPr lang="en-IN" dirty="0"/>
              <a:t>Powerful for advanced tasks such as object detection, segmentation, and image generation.</a:t>
            </a:r>
          </a:p>
        </p:txBody>
      </p:sp>
    </p:spTree>
    <p:extLst>
      <p:ext uri="{BB962C8B-B14F-4D97-AF65-F5344CB8AC3E}">
        <p14:creationId xmlns:p14="http://schemas.microsoft.com/office/powerpoint/2010/main" val="1192605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27509-6ECF-26AA-003C-E3424C594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479" y="718109"/>
            <a:ext cx="9385758" cy="541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34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9FE7-94B8-7283-FB2E-BD350944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ALGORITHM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58BEB8-18BE-D591-7BC0-DC3979976DA3}"/>
              </a:ext>
            </a:extLst>
          </p:cNvPr>
          <p:cNvSpPr txBox="1"/>
          <p:nvPr/>
        </p:nvSpPr>
        <p:spPr>
          <a:xfrm>
            <a:off x="1362974" y="2911763"/>
            <a:ext cx="967021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1. </a:t>
            </a:r>
            <a:r>
              <a:rPr lang="en-US" b="1" dirty="0"/>
              <a:t>Efficient Processing: </a:t>
            </a:r>
            <a:r>
              <a:rPr lang="en-US" dirty="0"/>
              <a:t>YOLO achieves real-time object detection through single-pass efficiency.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2. </a:t>
            </a:r>
            <a:r>
              <a:rPr lang="en-US" b="1" dirty="0"/>
              <a:t>Grid Simplification: </a:t>
            </a:r>
            <a:r>
              <a:rPr lang="en-US" dirty="0"/>
              <a:t>YOLO's grid structure streamlines systematic object detection across images.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3. </a:t>
            </a:r>
            <a:r>
              <a:rPr lang="en-US" b="1" dirty="0"/>
              <a:t>Multi-Class Capability: </a:t>
            </a:r>
            <a:r>
              <a:rPr lang="en-US" dirty="0"/>
              <a:t>YOLO excels in simultaneous identification and classification of multiple object classes.</a:t>
            </a:r>
          </a:p>
          <a:p>
            <a:r>
              <a:rPr lang="en-US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4. </a:t>
            </a:r>
            <a:r>
              <a:rPr lang="en-US" b="1" dirty="0"/>
              <a:t>Anchor Box Precision: </a:t>
            </a:r>
            <a:r>
              <a:rPr lang="en-US" dirty="0"/>
              <a:t>YOLO's anchor boxes enhance accuracy for varying object sizes and shapes.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448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618A4-3ECE-E26F-AC38-F0CF5470E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5816" y="494979"/>
            <a:ext cx="6241816" cy="1371600"/>
          </a:xfrm>
        </p:spPr>
        <p:txBody>
          <a:bodyPr>
            <a:normAutofit/>
          </a:bodyPr>
          <a:lstStyle/>
          <a:p>
            <a:r>
              <a:rPr lang="en-US" sz="3200" b="1" dirty="0"/>
              <a:t>Applications</a:t>
            </a:r>
            <a:endParaRPr lang="en-IN" sz="3200" b="1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5E4F520-CB72-92CB-9795-2ED2A198AEE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4" r="32044"/>
          <a:stretch>
            <a:fillRect/>
          </a:stretch>
        </p:blipFill>
        <p:spPr>
          <a:xfrm>
            <a:off x="7755147" y="1041400"/>
            <a:ext cx="3403031" cy="47752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EC0994-8703-51AB-4479-B7F8AE5CB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3822" y="2051450"/>
            <a:ext cx="6241816" cy="2755100"/>
          </a:xfrm>
        </p:spPr>
        <p:txBody>
          <a:bodyPr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IN" sz="2000" b="0" i="0" dirty="0">
                <a:solidFill>
                  <a:srgbClr val="1D1D1D"/>
                </a:solidFill>
                <a:effectLst/>
                <a:latin typeface="Euclidcirculara"/>
              </a:rPr>
              <a:t>Surveillance, security, and traffic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IN" sz="2000" b="0" i="0" dirty="0">
                <a:solidFill>
                  <a:srgbClr val="1D1D1D"/>
                </a:solidFill>
                <a:effectLst/>
                <a:latin typeface="Euclidcirculara"/>
              </a:rPr>
              <a:t>Automobile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IN" sz="2000" b="0" i="0" dirty="0">
                <a:solidFill>
                  <a:srgbClr val="1D1D1D"/>
                </a:solidFill>
                <a:effectLst/>
                <a:latin typeface="Euclidcirculara"/>
              </a:rPr>
              <a:t>Medical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IN" sz="2000" b="0" i="0" dirty="0">
                <a:solidFill>
                  <a:srgbClr val="1D1D1D"/>
                </a:solidFill>
                <a:effectLst/>
                <a:latin typeface="Euclidcirculara"/>
              </a:rPr>
              <a:t>Retail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rgbClr val="1D1D1D"/>
                </a:solidFill>
                <a:latin typeface="Euclidcirculara"/>
              </a:rPr>
              <a:t>Facial Recognition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IN" sz="2000" b="0" i="0" dirty="0">
                <a:solidFill>
                  <a:srgbClr val="1D1D1D"/>
                </a:solidFill>
                <a:effectLst/>
                <a:latin typeface="Euclidcirculara"/>
              </a:rPr>
              <a:t>Environmental Monitoring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IN" sz="2000" b="0" i="0" dirty="0">
                <a:solidFill>
                  <a:srgbClr val="1D1D1D"/>
                </a:solidFill>
                <a:effectLst/>
                <a:latin typeface="Euclidcirculara"/>
              </a:rPr>
              <a:t>Sports Analytics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IN" sz="2000" b="0" i="0" dirty="0">
                <a:solidFill>
                  <a:srgbClr val="1D1D1D"/>
                </a:solidFill>
                <a:effectLst/>
                <a:latin typeface="Euclidcirculara"/>
              </a:rPr>
              <a:t>Agriculture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IN" sz="2000" b="0" i="0" dirty="0">
                <a:solidFill>
                  <a:srgbClr val="1D1D1D"/>
                </a:solidFill>
                <a:effectLst/>
                <a:latin typeface="Euclidcirculara"/>
              </a:rPr>
              <a:t>Fire Detection</a:t>
            </a:r>
          </a:p>
          <a:p>
            <a:br>
              <a:rPr lang="en-IN" sz="2000" dirty="0"/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809860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0AA23F-7FDA-490D-9367-29CE61138C9D}"/>
              </a:ext>
            </a:extLst>
          </p:cNvPr>
          <p:cNvSpPr txBox="1"/>
          <p:nvPr/>
        </p:nvSpPr>
        <p:spPr>
          <a:xfrm>
            <a:off x="760561" y="759927"/>
            <a:ext cx="4852360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IMPLEMENTATION CODE  :</a:t>
            </a:r>
          </a:p>
          <a:p>
            <a:endParaRPr lang="en-US" b="1" dirty="0"/>
          </a:p>
          <a:p>
            <a:r>
              <a:rPr lang="en-I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cv2</a:t>
            </a:r>
          </a:p>
          <a:p>
            <a:r>
              <a:rPr lang="en-I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b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Load YOLO</a:t>
            </a:r>
            <a:endParaRPr lang="en-IN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net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cv2.dnn.readNet(</a:t>
            </a:r>
            <a:r>
              <a:rPr lang="en-I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"C:\computer vision project\yolov3.weights"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"C:\computer vision project\yolov3.cfg"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layer_names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net.getLayerNames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output_layers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layer_names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net.getUnconnectedOutLayers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()]</a:t>
            </a:r>
          </a:p>
          <a:p>
            <a:b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Load classes</a:t>
            </a:r>
            <a:endParaRPr lang="en-IN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classes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r>
              <a:rPr lang="en-I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"C:\computer vision project\</a:t>
            </a:r>
            <a:r>
              <a:rPr lang="en-IN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coco.names</a:t>
            </a:r>
            <a:r>
              <a:rPr lang="en-I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f: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classes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line.strip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I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line </a:t>
            </a:r>
            <a:r>
              <a:rPr lang="en-I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f.readlines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()]</a:t>
            </a:r>
          </a:p>
          <a:p>
            <a:b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Open video capture</a:t>
            </a:r>
            <a:endParaRPr lang="en-IN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cap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cv2.VideoCapture(</a:t>
            </a:r>
            <a:r>
              <a:rPr lang="en-I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I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Replace with the path to your video file</a:t>
            </a:r>
            <a:endParaRPr lang="en-IN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cap.isOpened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ret, frame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cap.read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ret: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IN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height, width, channels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frame.shape</a:t>
            </a:r>
            <a:endParaRPr lang="en-IN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Preprocess image</a:t>
            </a:r>
            <a:endParaRPr lang="en-IN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blob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cv2.dnn.blobFromImage(frame, </a:t>
            </a:r>
            <a:r>
              <a:rPr lang="en-I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0.00392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I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416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416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I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I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crop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net.setInput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(blob)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outs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net.forward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output_layers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information about detected objects</a:t>
            </a:r>
            <a:endParaRPr lang="en-IN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class_ids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confidences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boxes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out </a:t>
            </a:r>
            <a:r>
              <a:rPr lang="en-I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outs: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    </a:t>
            </a:r>
            <a:r>
              <a:rPr lang="en-I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detection </a:t>
            </a:r>
            <a:r>
              <a:rPr lang="en-I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out: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scores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detection[</a:t>
            </a:r>
            <a:r>
              <a:rPr lang="en-I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:]</a:t>
            </a:r>
          </a:p>
          <a:p>
            <a:endParaRPr lang="en-IN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800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0EB335-FE24-D7E6-E68D-5DD9B1F8149E}"/>
              </a:ext>
            </a:extLst>
          </p:cNvPr>
          <p:cNvSpPr txBox="1"/>
          <p:nvPr/>
        </p:nvSpPr>
        <p:spPr>
          <a:xfrm>
            <a:off x="6096000" y="759927"/>
            <a:ext cx="5109714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class_id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np.argmax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(scores)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confidence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scores[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class_id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confidence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 </a:t>
            </a:r>
            <a:r>
              <a:rPr lang="en-I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Adjust confidence threshold as needed</a:t>
            </a:r>
            <a:endParaRPr lang="en-IN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en-I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Object detected</a:t>
            </a:r>
            <a:endParaRPr lang="en-IN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center_x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(detection[</a:t>
            </a:r>
            <a:r>
              <a:rPr lang="en-I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width)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center_y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(detection[</a:t>
            </a:r>
            <a:r>
              <a:rPr lang="en-I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height)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w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(detection[</a:t>
            </a:r>
            <a:r>
              <a:rPr lang="en-I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width)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h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(detection[</a:t>
            </a:r>
            <a:r>
              <a:rPr lang="en-I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height)</a:t>
            </a:r>
          </a:p>
          <a:p>
            <a:b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Rectangle coordinates</a:t>
            </a:r>
            <a:endParaRPr lang="en-IN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x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center_x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w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y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center_y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boxes.append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([x, y, w, h])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confidences.append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(confidence))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class_ids.append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class_id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Non-maximum suppression to eliminate redundant overlapping boxes</a:t>
            </a:r>
            <a:endParaRPr lang="en-IN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indexes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cv2.dnn.NMSBoxes(boxes, confidences, </a:t>
            </a:r>
            <a:r>
              <a:rPr lang="en-I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Draw bounding boxes</a:t>
            </a:r>
            <a:endParaRPr lang="en-IN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(boxes)):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indexes: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x, y, w, h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boxes[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label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classes[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class_ids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confidence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confidences[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I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You can change the </a:t>
            </a:r>
            <a:r>
              <a:rPr lang="en-IN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as needed</a:t>
            </a:r>
            <a:endParaRPr lang="en-IN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cv2.rectangle(frame, (x, y), (x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w, y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h), 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cv2.putText(frame, </a:t>
            </a:r>
            <a:r>
              <a:rPr lang="en-I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I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confidence</a:t>
            </a:r>
            <a:r>
              <a:rPr lang="en-I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:.2f}</a:t>
            </a:r>
            <a:r>
              <a:rPr lang="en-I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(x, y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cv2.FONT_HERSHEY_SIMPLEX, </a:t>
            </a:r>
            <a:r>
              <a:rPr lang="en-I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result</a:t>
            </a:r>
            <a:endParaRPr lang="en-IN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cv2.imshow(</a:t>
            </a:r>
            <a:r>
              <a:rPr lang="en-I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"Object Detection"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frame)</a:t>
            </a:r>
          </a:p>
          <a:p>
            <a:b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cv2.waitKey(</a:t>
            </a:r>
            <a:r>
              <a:rPr lang="en-I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I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FF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'q'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IN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Release video capture and close windows</a:t>
            </a:r>
            <a:endParaRPr lang="en-IN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cap.release</a:t>
            </a:r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N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cv2.destroyAllWindows()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0A66DD-7A84-B015-AAA1-F515FE50AA19}"/>
              </a:ext>
            </a:extLst>
          </p:cNvPr>
          <p:cNvCxnSpPr>
            <a:cxnSpLocks/>
          </p:cNvCxnSpPr>
          <p:nvPr/>
        </p:nvCxnSpPr>
        <p:spPr>
          <a:xfrm>
            <a:off x="5771072" y="621102"/>
            <a:ext cx="77637" cy="56071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7421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170</TotalTime>
  <Words>896</Words>
  <Application>Microsoft Office PowerPoint</Application>
  <PresentationFormat>Widescreen</PresentationFormat>
  <Paragraphs>113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Arial</vt:lpstr>
      <vt:lpstr>Consolas</vt:lpstr>
      <vt:lpstr>Euclidcirculara</vt:lpstr>
      <vt:lpstr>Garamond</vt:lpstr>
      <vt:lpstr>Google Sans</vt:lpstr>
      <vt:lpstr>Wingdings</vt:lpstr>
      <vt:lpstr>Organic</vt:lpstr>
      <vt:lpstr>OBJECT DETECTION</vt:lpstr>
      <vt:lpstr>OBJECTIVE</vt:lpstr>
      <vt:lpstr> This is the core objective, aiming to find specific objects within an image or video frame.</vt:lpstr>
      <vt:lpstr>PowerPoint Presentation</vt:lpstr>
      <vt:lpstr>PowerPoint Presentation</vt:lpstr>
      <vt:lpstr>PowerPoint Presentation</vt:lpstr>
      <vt:lpstr>YOLO ALGORITHM</vt:lpstr>
      <vt:lpstr>Applications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</dc:title>
  <dc:creator>Ram Prasad</dc:creator>
  <cp:lastModifiedBy>Ram Prasad</cp:lastModifiedBy>
  <cp:revision>3</cp:revision>
  <dcterms:created xsi:type="dcterms:W3CDTF">2024-02-27T02:49:58Z</dcterms:created>
  <dcterms:modified xsi:type="dcterms:W3CDTF">2024-02-27T07:52:56Z</dcterms:modified>
</cp:coreProperties>
</file>